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Gistesy" charset="1" panose="00000000000000000000"/>
      <p:regular r:id="rId7"/>
    </p:embeddedFont>
    <p:embeddedFont>
      <p:font typeface="Arimo" charset="1" panose="020B0604020202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434002" y="-1105362"/>
            <a:ext cx="46255245" cy="46235972"/>
          </a:xfrm>
          <a:custGeom>
            <a:avLst/>
            <a:gdLst/>
            <a:ahLst/>
            <a:cxnLst/>
            <a:rect r="r" b="b" t="t" l="l"/>
            <a:pathLst>
              <a:path h="46235972" w="46255245">
                <a:moveTo>
                  <a:pt x="0" y="0"/>
                </a:moveTo>
                <a:lnTo>
                  <a:pt x="46255245" y="0"/>
                </a:lnTo>
                <a:lnTo>
                  <a:pt x="46255245" y="46235972"/>
                </a:lnTo>
                <a:lnTo>
                  <a:pt x="0" y="46235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57085" y="20446410"/>
            <a:ext cx="18526690" cy="13232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649"/>
              </a:lnSpc>
            </a:pPr>
            <a:r>
              <a:rPr lang="en-US" sz="51682">
                <a:solidFill>
                  <a:srgbClr val="1C421F"/>
                </a:solidFill>
                <a:latin typeface="Gistesy"/>
                <a:ea typeface="Gistesy"/>
                <a:cs typeface="Gistesy"/>
                <a:sym typeface="Gistesy"/>
              </a:rPr>
              <a:t>Mark + </a:t>
            </a:r>
          </a:p>
          <a:p>
            <a:pPr algn="ctr">
              <a:lnSpc>
                <a:spcPts val="50649"/>
              </a:lnSpc>
            </a:pPr>
            <a:r>
              <a:rPr lang="en-US" sz="51682">
                <a:solidFill>
                  <a:srgbClr val="1C421F"/>
                </a:solidFill>
                <a:latin typeface="Gistesy"/>
                <a:ea typeface="Gistesy"/>
                <a:cs typeface="Gistesy"/>
                <a:sym typeface="Gistesy"/>
              </a:rPr>
              <a:t>   Amelia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565138" y="7201697"/>
            <a:ext cx="21310583" cy="986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65"/>
              </a:lnSpc>
            </a:pPr>
            <a:r>
              <a:rPr lang="en-US" sz="59302">
                <a:solidFill>
                  <a:srgbClr val="1C421F"/>
                </a:solidFill>
                <a:latin typeface="Gistesy"/>
                <a:ea typeface="Gistesy"/>
                <a:cs typeface="Gistesy"/>
                <a:sym typeface="Gistesy"/>
              </a:rPr>
              <a:t>Welcome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25956" y="15517623"/>
            <a:ext cx="11457819" cy="1015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991"/>
              </a:lnSpc>
            </a:pPr>
            <a:r>
              <a:rPr lang="en-US" sz="5919" spc="1272">
                <a:solidFill>
                  <a:srgbClr val="1C421F"/>
                </a:solidFill>
                <a:latin typeface="Arimo"/>
                <a:ea typeface="Arimo"/>
                <a:cs typeface="Arimo"/>
                <a:sym typeface="Arimo"/>
              </a:rPr>
              <a:t>TO THE WEDDING 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332751" y="35447379"/>
            <a:ext cx="9775829" cy="1015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7994"/>
              </a:lnSpc>
            </a:pPr>
            <a:r>
              <a:rPr lang="en-US" sz="5921" spc="2516">
                <a:solidFill>
                  <a:srgbClr val="1C421F"/>
                </a:solidFill>
                <a:latin typeface="Arimo"/>
                <a:ea typeface="Arimo"/>
                <a:cs typeface="Arimo"/>
                <a:sym typeface="Arimo"/>
              </a:rPr>
              <a:t>JUNE 26,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DAGyYAs4sOg</dc:identifier>
  <dcterms:modified xsi:type="dcterms:W3CDTF">2011-08-01T06:04:30Z</dcterms:modified>
  <cp:revision>1</cp:revision>
  <dc:title>White Rustic  Watercolor Greenery Welcome Wedding Poster (32 x 48 英寸)</dc:title>
</cp:coreProperties>
</file>